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2"/>
  </p:notesMasterIdLst>
  <p:sldIdLst>
    <p:sldId id="256" r:id="rId2"/>
    <p:sldId id="257" r:id="rId3"/>
    <p:sldId id="258" r:id="rId4"/>
    <p:sldId id="259" r:id="rId5"/>
    <p:sldId id="260" r:id="rId6"/>
    <p:sldId id="265" r:id="rId7"/>
    <p:sldId id="261" r:id="rId8"/>
    <p:sldId id="262" r:id="rId9"/>
    <p:sldId id="264" r:id="rId10"/>
    <p:sldId id="263"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4" d="100"/>
          <a:sy n="84" d="100"/>
        </p:scale>
        <p:origin x="1402" y="5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jpeg>
</file>

<file path=ppt/media/image4.jpeg>
</file>

<file path=ppt/media/image5.jpe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5F637CD-669F-4296-8999-5E5D14B18218}" type="datetimeFigureOut">
              <a:rPr lang="en-US" smtClean="0"/>
              <a:pPr/>
              <a:t>7/26/2021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B9E0821-9FEE-4439-A314-A8F36D46034C}" type="slidenum">
              <a:rPr lang="en-US" smtClean="0"/>
              <a:pPr/>
              <a:t>‹#›</a:t>
            </a:fld>
            <a:endParaRPr lang="en-US"/>
          </a:p>
        </p:txBody>
      </p:sp>
    </p:spTree>
    <p:extLst>
      <p:ext uri="{BB962C8B-B14F-4D97-AF65-F5344CB8AC3E}">
        <p14:creationId xmlns:p14="http://schemas.microsoft.com/office/powerpoint/2010/main" val="3412483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9948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20" name="Footer Placeholder 19"/>
          <p:cNvSpPr>
            <a:spLocks noGrp="1"/>
          </p:cNvSpPr>
          <p:nvPr>
            <p:ph type="ftr" sz="quarter" idx="11"/>
          </p:nvPr>
        </p:nvSpPr>
        <p:spPr/>
        <p:txBody>
          <a:bodyPr/>
          <a:lstStyle>
            <a:extLst/>
          </a:lstStyle>
          <a:p>
            <a:endParaRPr lang="en-US"/>
          </a:p>
        </p:txBody>
      </p:sp>
      <p:sp>
        <p:nvSpPr>
          <p:cNvPr id="10" name="Slide Number Placeholder 9"/>
          <p:cNvSpPr>
            <a:spLocks noGrp="1"/>
          </p:cNvSpPr>
          <p:nvPr>
            <p:ph type="sldNum" sz="quarter" idx="12"/>
          </p:nvPr>
        </p:nvSpPr>
        <p:spPr/>
        <p:txBody>
          <a:bodyPr/>
          <a:lstStyle>
            <a:extLst/>
          </a:lstStyle>
          <a:p>
            <a:fld id="{29640B7F-747E-4DB8-9487-7D3C4B30F981}" type="slidenum">
              <a:rPr lang="en-US" smtClean="0"/>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29640B7F-747E-4DB8-9487-7D3C4B30F981}"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143000" y="274640"/>
            <a:ext cx="55626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29640B7F-747E-4DB8-9487-7D3C4B30F981}"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29640B7F-747E-4DB8-9487-7D3C4B30F981}"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29640B7F-747E-4DB8-9487-7D3C4B30F981}"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29640B7F-747E-4DB8-9487-7D3C4B30F981}"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29640B7F-747E-4DB8-9487-7D3C4B30F981}"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29640B7F-747E-4DB8-9487-7D3C4B30F981}"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29640B7F-747E-4DB8-9487-7D3C4B30F981}"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29640B7F-747E-4DB8-9487-7D3C4B30F981}"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extLst/>
          </a:lstStyle>
          <a:p>
            <a:fld id="{7AF19EEA-CC54-4411-8AD7-0B5CF72DC4A5}" type="datetimeFigureOut">
              <a:rPr lang="en-US" smtClean="0"/>
              <a:pPr/>
              <a:t>7/26/2021</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29640B7F-747E-4DB8-9487-7D3C4B30F981}"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smtClean="0"/>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extLst/>
          </a:lstStyle>
          <a:p>
            <a:r>
              <a:rPr kumimoji="0" lang="en-US" smtClean="0"/>
              <a:t>Click to edit Master title style</a:t>
            </a:r>
            <a:endParaRPr kumimoji="0" lang="en-US"/>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7AF19EEA-CC54-4411-8AD7-0B5CF72DC4A5}" type="datetimeFigureOut">
              <a:rPr lang="en-US" smtClean="0"/>
              <a:pPr/>
              <a:t>7/26/2021</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29640B7F-747E-4DB8-9487-7D3C4B30F981}"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ajaykumargadireddy/DotnetProjects.git"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04800"/>
            <a:ext cx="7406640" cy="2234184"/>
          </a:xfrm>
        </p:spPr>
        <p:txBody>
          <a:bodyPr>
            <a:normAutofit/>
          </a:bodyPr>
          <a:lstStyle/>
          <a:p>
            <a:pPr algn="ctr"/>
            <a:r>
              <a:rPr lang="en-US" sz="3600" b="1" dirty="0" smtClean="0">
                <a:latin typeface="Times New Roman" pitchFamily="18" charset="0"/>
                <a:ea typeface="Comic Sans MS"/>
                <a:cs typeface="Times New Roman" pitchFamily="18" charset="0"/>
                <a:sym typeface="Comic Sans MS"/>
              </a:rPr>
              <a:t>PROJECT-2</a:t>
            </a:r>
            <a:br>
              <a:rPr lang="en-US" sz="3600" b="1" dirty="0" smtClean="0">
                <a:latin typeface="Times New Roman" pitchFamily="18" charset="0"/>
                <a:ea typeface="Comic Sans MS"/>
                <a:cs typeface="Times New Roman" pitchFamily="18" charset="0"/>
                <a:sym typeface="Comic Sans MS"/>
              </a:rPr>
            </a:br>
            <a:r>
              <a:rPr lang="en-US" sz="3600" b="1" dirty="0" smtClean="0">
                <a:latin typeface="Times New Roman" pitchFamily="18" charset="0"/>
                <a:ea typeface="Comic Sans MS"/>
                <a:cs typeface="Times New Roman" pitchFamily="18" charset="0"/>
                <a:sym typeface="Comic Sans MS"/>
              </a:rPr>
              <a:t>on</a:t>
            </a:r>
            <a:br>
              <a:rPr lang="en-US" sz="3600" b="1" dirty="0" smtClean="0">
                <a:latin typeface="Times New Roman" pitchFamily="18" charset="0"/>
                <a:ea typeface="Comic Sans MS"/>
                <a:cs typeface="Times New Roman" pitchFamily="18" charset="0"/>
                <a:sym typeface="Comic Sans MS"/>
              </a:rPr>
            </a:br>
            <a:r>
              <a:rPr lang="en-US" sz="3600" b="1" dirty="0" smtClean="0">
                <a:latin typeface="Times New Roman" pitchFamily="18" charset="0"/>
                <a:ea typeface="Comic Sans MS"/>
                <a:cs typeface="Times New Roman" pitchFamily="18" charset="0"/>
                <a:sym typeface="Comic Sans MS"/>
              </a:rPr>
              <a:t>Organization Management System</a:t>
            </a:r>
            <a:endParaRPr lang="en-US" dirty="0"/>
          </a:p>
        </p:txBody>
      </p:sp>
      <p:sp>
        <p:nvSpPr>
          <p:cNvPr id="3" name="Subtitle 2"/>
          <p:cNvSpPr>
            <a:spLocks noGrp="1"/>
          </p:cNvSpPr>
          <p:nvPr>
            <p:ph type="subTitle" idx="1"/>
          </p:nvPr>
        </p:nvSpPr>
        <p:spPr>
          <a:xfrm>
            <a:off x="1143000" y="2743200"/>
            <a:ext cx="7467600" cy="4038600"/>
          </a:xfrm>
        </p:spPr>
        <p:txBody>
          <a:bodyPr>
            <a:normAutofit/>
          </a:bodyPr>
          <a:lstStyle/>
          <a:p>
            <a:pPr algn="ctr"/>
            <a:r>
              <a:rPr lang="en-US" dirty="0" smtClean="0"/>
              <a:t>Presenting by:</a:t>
            </a:r>
          </a:p>
          <a:p>
            <a:pPr>
              <a:buFont typeface="Arial" pitchFamily="34" charset="0"/>
              <a:buChar char="•"/>
            </a:pPr>
            <a:r>
              <a:rPr lang="en-US" dirty="0" smtClean="0">
                <a:solidFill>
                  <a:schemeClr val="tx1"/>
                </a:solidFill>
                <a:latin typeface="Times New Roman" pitchFamily="18" charset="0"/>
                <a:cs typeface="Times New Roman" pitchFamily="18" charset="0"/>
              </a:rPr>
              <a:t>Ajay Kumar Gadireddy</a:t>
            </a:r>
          </a:p>
          <a:p>
            <a:pPr>
              <a:buFont typeface="Arial" pitchFamily="34" charset="0"/>
              <a:buChar char="•"/>
            </a:pPr>
            <a:endParaRPr lang="en-US" dirty="0" smtClean="0">
              <a:solidFill>
                <a:schemeClr val="tx1"/>
              </a:solidFill>
              <a:latin typeface="Times New Roman" pitchFamily="18" charset="0"/>
              <a:cs typeface="Times New Roman" pitchFamily="18" charset="0"/>
            </a:endParaRPr>
          </a:p>
          <a:p>
            <a:pPr>
              <a:buFont typeface="Arial" pitchFamily="34" charset="0"/>
              <a:buChar char="•"/>
            </a:pPr>
            <a:endParaRPr lang="en-US" dirty="0" smtClean="0">
              <a:solidFill>
                <a:schemeClr val="tx1"/>
              </a:solidFill>
              <a:latin typeface="Times New Roman" pitchFamily="18" charset="0"/>
              <a:cs typeface="Times New Roman" pitchFamily="18" charset="0"/>
            </a:endParaRPr>
          </a:p>
          <a:p>
            <a:pPr>
              <a:buFont typeface="Arial" pitchFamily="34" charset="0"/>
              <a:buChar char="•"/>
            </a:pPr>
            <a:endParaRPr lang="en-US" dirty="0" smtClean="0">
              <a:solidFill>
                <a:schemeClr val="tx1"/>
              </a:solidFill>
              <a:latin typeface="Times New Roman" pitchFamily="18" charset="0"/>
              <a:cs typeface="Times New Roman" pitchFamily="18" charset="0"/>
            </a:endParaRPr>
          </a:p>
          <a:p>
            <a:pPr>
              <a:buFont typeface="Arial" pitchFamily="34" charset="0"/>
              <a:buChar char="•"/>
            </a:pPr>
            <a:r>
              <a:rPr lang="en-US" dirty="0" err="1" smtClean="0">
                <a:solidFill>
                  <a:schemeClr val="tx1"/>
                </a:solidFill>
                <a:latin typeface="Times New Roman" pitchFamily="18" charset="0"/>
                <a:cs typeface="Times New Roman" pitchFamily="18" charset="0"/>
              </a:rPr>
              <a:t>Varshith</a:t>
            </a:r>
            <a:r>
              <a:rPr lang="en-US" dirty="0" smtClean="0">
                <a:solidFill>
                  <a:schemeClr val="tx1"/>
                </a:solidFill>
                <a:latin typeface="Times New Roman" pitchFamily="18" charset="0"/>
                <a:cs typeface="Times New Roman" pitchFamily="18" charset="0"/>
              </a:rPr>
              <a:t> </a:t>
            </a:r>
            <a:r>
              <a:rPr lang="en-US" dirty="0" smtClean="0">
                <a:solidFill>
                  <a:schemeClr val="tx1"/>
                </a:solidFill>
                <a:latin typeface="Times New Roman" pitchFamily="18" charset="0"/>
                <a:cs typeface="Times New Roman" pitchFamily="18" charset="0"/>
              </a:rPr>
              <a:t>Reddy</a:t>
            </a:r>
          </a:p>
          <a:p>
            <a:pPr>
              <a:buFont typeface="Arial" pitchFamily="34" charset="0"/>
              <a:buChar char="•"/>
            </a:pPr>
            <a:endParaRPr lang="en-US" dirty="0" smtClean="0">
              <a:solidFill>
                <a:schemeClr val="tx1"/>
              </a:solidFill>
              <a:latin typeface="Times New Roman" pitchFamily="18" charset="0"/>
              <a:cs typeface="Times New Roman" pitchFamily="18" charset="0"/>
            </a:endParaRPr>
          </a:p>
          <a:p>
            <a:endParaRPr lang="en-US" dirty="0">
              <a:solidFill>
                <a:schemeClr val="tx1"/>
              </a:solidFill>
              <a:latin typeface="Times New Roman" pitchFamily="18" charset="0"/>
              <a:cs typeface="Times New Roman" pitchFamily="18" charset="0"/>
            </a:endParaRPr>
          </a:p>
        </p:txBody>
      </p:sp>
      <p:sp>
        <p:nvSpPr>
          <p:cNvPr id="4" name="TextBox 3"/>
          <p:cNvSpPr txBox="1"/>
          <p:nvPr/>
        </p:nvSpPr>
        <p:spPr>
          <a:xfrm>
            <a:off x="5638800" y="3200400"/>
            <a:ext cx="3139440" cy="3693319"/>
          </a:xfrm>
          <a:prstGeom prst="rect">
            <a:avLst/>
          </a:prstGeom>
          <a:noFill/>
        </p:spPr>
        <p:txBody>
          <a:bodyPr wrap="square" rtlCol="0">
            <a:spAutoFit/>
          </a:bodyPr>
          <a:lstStyle/>
          <a:p>
            <a:pPr>
              <a:buFont typeface="Arial" pitchFamily="34" charset="0"/>
              <a:buChar char="•"/>
            </a:pPr>
            <a:r>
              <a:rPr lang="en-US" dirty="0">
                <a:latin typeface="Times New Roman" pitchFamily="18" charset="0"/>
                <a:cs typeface="Times New Roman" pitchFamily="18" charset="0"/>
              </a:rPr>
              <a:t>Deepak D </a:t>
            </a:r>
            <a:r>
              <a:rPr lang="en-US" dirty="0" smtClean="0">
                <a:latin typeface="Times New Roman" pitchFamily="18" charset="0"/>
                <a:cs typeface="Times New Roman" pitchFamily="18" charset="0"/>
              </a:rPr>
              <a:t>K</a:t>
            </a:r>
          </a:p>
          <a:p>
            <a:pPr>
              <a:buFont typeface="Arial" pitchFamily="34" charset="0"/>
              <a:buChar char="•"/>
            </a:pPr>
            <a:endParaRPr lang="en-US" dirty="0">
              <a:latin typeface="Times New Roman" pitchFamily="18" charset="0"/>
              <a:cs typeface="Times New Roman" pitchFamily="18" charset="0"/>
            </a:endParaRPr>
          </a:p>
          <a:p>
            <a:pPr>
              <a:buFont typeface="Arial" pitchFamily="34" charset="0"/>
              <a:buChar char="•"/>
            </a:pPr>
            <a:endParaRPr lang="en-US" dirty="0" smtClean="0">
              <a:latin typeface="Times New Roman" pitchFamily="18" charset="0"/>
              <a:cs typeface="Times New Roman" pitchFamily="18" charset="0"/>
            </a:endParaRPr>
          </a:p>
          <a:p>
            <a:pPr>
              <a:buFont typeface="Arial" pitchFamily="34" charset="0"/>
              <a:buChar char="•"/>
            </a:pPr>
            <a:endParaRPr lang="en-US"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pPr>
              <a:buFont typeface="Arial" pitchFamily="34" charset="0"/>
              <a:buChar char="•"/>
            </a:pPr>
            <a:endParaRPr lang="en-US" dirty="0" smtClean="0">
              <a:latin typeface="Times New Roman" pitchFamily="18" charset="0"/>
              <a:cs typeface="Times New Roman" pitchFamily="18" charset="0"/>
            </a:endParaRPr>
          </a:p>
          <a:p>
            <a:pPr>
              <a:buFont typeface="Arial" pitchFamily="34" charset="0"/>
              <a:buChar char="•"/>
            </a:pPr>
            <a:endParaRPr lang="en-US" dirty="0" smtClean="0">
              <a:latin typeface="Times New Roman" pitchFamily="18" charset="0"/>
              <a:cs typeface="Times New Roman" pitchFamily="18" charset="0"/>
            </a:endParaRPr>
          </a:p>
          <a:p>
            <a:pPr>
              <a:buFont typeface="Arial" pitchFamily="34" charset="0"/>
              <a:buChar char="•"/>
            </a:pPr>
            <a:r>
              <a:rPr lang="en-US" dirty="0" err="1" smtClean="0">
                <a:latin typeface="Times New Roman" pitchFamily="18" charset="0"/>
                <a:cs typeface="Times New Roman" pitchFamily="18" charset="0"/>
              </a:rPr>
              <a:t>Yashashwini</a:t>
            </a:r>
            <a:endParaRPr lang="en-US" dirty="0" smtClean="0">
              <a:latin typeface="Times New Roman" pitchFamily="18" charset="0"/>
              <a:cs typeface="Times New Roman" pitchFamily="18" charset="0"/>
            </a:endParaRPr>
          </a:p>
          <a:p>
            <a:pPr>
              <a:buFont typeface="Arial" pitchFamily="34" charset="0"/>
              <a:buChar char="•"/>
            </a:pPr>
            <a:endParaRPr lang="en-US" dirty="0">
              <a:latin typeface="Times New Roman" pitchFamily="18" charset="0"/>
              <a:cs typeface="Times New Roman" pitchFamily="18" charset="0"/>
            </a:endParaRPr>
          </a:p>
          <a:p>
            <a:pPr>
              <a:buFont typeface="Arial" pitchFamily="34" charset="0"/>
              <a:buChar char="•"/>
            </a:pPr>
            <a:endParaRPr lang="en-US" dirty="0" smtClean="0">
              <a:latin typeface="Times New Roman" pitchFamily="18" charset="0"/>
              <a:cs typeface="Times New Roman" pitchFamily="18" charset="0"/>
            </a:endParaRPr>
          </a:p>
          <a:p>
            <a:pPr>
              <a:buFont typeface="Arial" pitchFamily="34" charset="0"/>
              <a:buChar char="•"/>
            </a:pPr>
            <a:endParaRPr lang="en-US" dirty="0">
              <a:latin typeface="Times New Roman" pitchFamily="18" charset="0"/>
              <a:cs typeface="Times New Roman" pitchFamily="18" charset="0"/>
            </a:endParaRPr>
          </a:p>
          <a:p>
            <a:pPr>
              <a:buFont typeface="Arial" pitchFamily="34" charset="0"/>
              <a:buChar char="•"/>
            </a:pPr>
            <a:endParaRPr lang="en-US" dirty="0" smtClean="0">
              <a:latin typeface="Times New Roman" pitchFamily="18" charset="0"/>
              <a:cs typeface="Times New Roman" pitchFamily="18" charset="0"/>
            </a:endParaRPr>
          </a:p>
          <a:p>
            <a:pPr>
              <a:buFont typeface="Arial" pitchFamily="34" charset="0"/>
              <a:buChar char="•"/>
            </a:pPr>
            <a:endParaRPr lang="en-US" dirty="0">
              <a:latin typeface="Times New Roman" pitchFamily="18" charset="0"/>
              <a:cs typeface="Times New Roman" pitchFamily="18"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1200" y="3505200"/>
            <a:ext cx="1143000" cy="1469308"/>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73788" y="5431708"/>
            <a:ext cx="903073" cy="1242658"/>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05000" y="3655212"/>
            <a:ext cx="1068124" cy="1412972"/>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87844" y="5486400"/>
            <a:ext cx="980072" cy="1187966"/>
          </a:xfrm>
          <a:prstGeom prst="rect">
            <a:avLst/>
          </a:prstGeom>
        </p:spPr>
      </p:pic>
    </p:spTree>
  </p:cSld>
  <p:clrMapOvr>
    <a:masterClrMapping/>
  </p:clrMapOvr>
  <p:transition>
    <p:pull dir="d"/>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9" name="Google Shape;189;p22"/>
          <p:cNvSpPr txBox="1">
            <a:spLocks noGrp="1"/>
          </p:cNvSpPr>
          <p:nvPr>
            <p:ph type="body" idx="1"/>
          </p:nvPr>
        </p:nvSpPr>
        <p:spPr>
          <a:xfrm>
            <a:off x="990600" y="1905000"/>
            <a:ext cx="6686550" cy="3777622"/>
          </a:xfrm>
          <a:prstGeom prst="rect">
            <a:avLst/>
          </a:prstGeom>
          <a:noFill/>
          <a:ln>
            <a:noFill/>
          </a:ln>
        </p:spPr>
        <p:txBody>
          <a:bodyPr spcFirstLastPara="1" wrap="square" lIns="91425" tIns="45700" rIns="91425" bIns="45700" anchor="t" anchorCtr="0">
            <a:normAutofit/>
          </a:bodyPr>
          <a:lstStyle/>
          <a:p>
            <a:pPr marL="342900" lvl="0" indent="0" algn="l" rtl="0">
              <a:spcBef>
                <a:spcPts val="0"/>
              </a:spcBef>
              <a:spcAft>
                <a:spcPts val="0"/>
              </a:spcAft>
              <a:buNone/>
            </a:pPr>
            <a:endParaRPr sz="6600" dirty="0">
              <a:latin typeface="Pacifico"/>
              <a:ea typeface="Pacifico"/>
              <a:cs typeface="Pacifico"/>
              <a:sym typeface="Pacifico"/>
            </a:endParaRPr>
          </a:p>
          <a:p>
            <a:pPr marL="0" lvl="0" indent="0" algn="l" rtl="0">
              <a:spcBef>
                <a:spcPts val="0"/>
              </a:spcBef>
              <a:spcAft>
                <a:spcPts val="0"/>
              </a:spcAft>
              <a:buNone/>
            </a:pPr>
            <a:r>
              <a:rPr lang="en-US" sz="6600" dirty="0">
                <a:latin typeface="Pacifico"/>
                <a:ea typeface="Pacifico"/>
                <a:cs typeface="Pacifico"/>
                <a:sym typeface="Pacifico"/>
              </a:rPr>
              <a:t>       </a:t>
            </a:r>
            <a:r>
              <a:rPr lang="en-US" sz="6600" dirty="0" smtClean="0">
                <a:latin typeface="Cooper Black" panose="0208090404030B020404" pitchFamily="18" charset="0"/>
                <a:ea typeface="Pacifico"/>
                <a:cs typeface="Pacifico"/>
                <a:sym typeface="Pacifico"/>
              </a:rPr>
              <a:t>Thank you</a:t>
            </a:r>
            <a:endParaRPr sz="6600" dirty="0">
              <a:latin typeface="Pacifico"/>
              <a:ea typeface="Pacifico"/>
              <a:cs typeface="Pacifico"/>
              <a:sym typeface="Pacifico"/>
            </a:endParaRPr>
          </a:p>
        </p:txBody>
      </p:sp>
    </p:spTree>
  </p:cSld>
  <p:clrMapOvr>
    <a:masterClrMapping/>
  </p:clrMapOvr>
  <p:transition>
    <p:dissolv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600" b="1" dirty="0" smtClean="0">
                <a:latin typeface="Times New Roman" panose="02020603050405020304" pitchFamily="18" charset="0"/>
                <a:ea typeface="Comic Sans MS"/>
                <a:cs typeface="Times New Roman" panose="02020603050405020304" pitchFamily="18" charset="0"/>
                <a:sym typeface="Comic Sans MS"/>
              </a:rPr>
              <a:t>PROBLEM STATEMENT</a:t>
            </a:r>
            <a:endParaRPr lang="en-US" sz="3600" dirty="0"/>
          </a:p>
        </p:txBody>
      </p:sp>
      <p:sp>
        <p:nvSpPr>
          <p:cNvPr id="3" name="Content Placeholder 2"/>
          <p:cNvSpPr>
            <a:spLocks noGrp="1"/>
          </p:cNvSpPr>
          <p:nvPr>
            <p:ph idx="1"/>
          </p:nvPr>
        </p:nvSpPr>
        <p:spPr/>
        <p:txBody>
          <a:bodyPr>
            <a:normAutofit/>
          </a:bodyPr>
          <a:lstStyle/>
          <a:p>
            <a:r>
              <a:rPr lang="en-IN" sz="2000" dirty="0" smtClean="0">
                <a:latin typeface="Times New Roman" panose="02020603050405020304" pitchFamily="18" charset="0"/>
                <a:cs typeface="Times New Roman" panose="02020603050405020304" pitchFamily="18" charset="0"/>
              </a:rPr>
              <a:t>The basic idea of problem is to insert employee records, department details, project details into their respective files with EmployeeId,Department Id and Project Id as Primary key in their respective files.</a:t>
            </a:r>
          </a:p>
          <a:p>
            <a:r>
              <a:rPr lang="en-IN" sz="2000" dirty="0" smtClean="0">
                <a:latin typeface="Times New Roman" panose="02020603050405020304" pitchFamily="18" charset="0"/>
                <a:cs typeface="Times New Roman" panose="02020603050405020304" pitchFamily="18" charset="0"/>
              </a:rPr>
              <a:t>In second case we have to get all employee details by using department name using StreamReader.</a:t>
            </a:r>
          </a:p>
          <a:p>
            <a:r>
              <a:rPr lang="en-IN" sz="2000" dirty="0" smtClean="0">
                <a:latin typeface="Times New Roman" panose="02020603050405020304" pitchFamily="18" charset="0"/>
                <a:cs typeface="Times New Roman" panose="02020603050405020304" pitchFamily="18" charset="0"/>
              </a:rPr>
              <a:t>In third case we have to get all projects in the department by using department name using StreamReader.</a:t>
            </a:r>
          </a:p>
          <a:p>
            <a:r>
              <a:rPr lang="en-IN" sz="2000" dirty="0">
                <a:latin typeface="Times New Roman" panose="02020603050405020304" pitchFamily="18" charset="0"/>
                <a:cs typeface="Times New Roman" panose="02020603050405020304" pitchFamily="18" charset="0"/>
              </a:rPr>
              <a:t>In </a:t>
            </a:r>
            <a:r>
              <a:rPr lang="en-IN" sz="2000" dirty="0" smtClean="0">
                <a:latin typeface="Times New Roman" panose="02020603050405020304" pitchFamily="18" charset="0"/>
                <a:cs typeface="Times New Roman" panose="02020603050405020304" pitchFamily="18" charset="0"/>
              </a:rPr>
              <a:t>fourth </a:t>
            </a:r>
            <a:r>
              <a:rPr lang="en-IN" sz="2000" dirty="0">
                <a:latin typeface="Times New Roman" panose="02020603050405020304" pitchFamily="18" charset="0"/>
                <a:cs typeface="Times New Roman" panose="02020603050405020304" pitchFamily="18" charset="0"/>
              </a:rPr>
              <a:t>case we have to get all projects </a:t>
            </a:r>
            <a:r>
              <a:rPr lang="en-IN" sz="2000" dirty="0" smtClean="0">
                <a:latin typeface="Times New Roman" panose="02020603050405020304" pitchFamily="18" charset="0"/>
                <a:cs typeface="Times New Roman" panose="02020603050405020304" pitchFamily="18" charset="0"/>
              </a:rPr>
              <a:t>of a Manager and the Manager Details using </a:t>
            </a:r>
            <a:r>
              <a:rPr lang="en-IN" sz="2000" dirty="0">
                <a:latin typeface="Times New Roman" panose="02020603050405020304" pitchFamily="18" charset="0"/>
                <a:cs typeface="Times New Roman" panose="02020603050405020304" pitchFamily="18" charset="0"/>
              </a:rPr>
              <a:t>StreamReader.</a:t>
            </a:r>
          </a:p>
          <a:p>
            <a:endParaRPr lang="en-US" sz="2000" dirty="0"/>
          </a:p>
        </p:txBody>
      </p:sp>
    </p:spTree>
  </p:cSld>
  <p:clrMapOvr>
    <a:masterClrMapping/>
  </p:clrMapOvr>
  <p:transition>
    <p:zoom/>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Times New Roman" pitchFamily="18" charset="0"/>
                <a:cs typeface="Times New Roman" pitchFamily="18" charset="0"/>
              </a:rPr>
              <a:t>APPROACH</a:t>
            </a:r>
            <a:endParaRPr lang="en-US" sz="3600" b="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nSpc>
                <a:spcPct val="150000"/>
              </a:lnSpc>
            </a:pPr>
            <a:r>
              <a:rPr lang="en-US" sz="2000" dirty="0" smtClean="0">
                <a:latin typeface="Times New Roman" pitchFamily="18" charset="0"/>
                <a:cs typeface="Times New Roman" pitchFamily="18" charset="0"/>
              </a:rPr>
              <a:t>The main logic behind the problem is to search all employee details by taking department name if it is found it will display all employees who had worked under particular department using StreamReader and if it is not found will display department id not found in the file,</a:t>
            </a:r>
          </a:p>
          <a:p>
            <a:pPr>
              <a:lnSpc>
                <a:spcPct val="150000"/>
              </a:lnSpc>
            </a:pPr>
            <a:r>
              <a:rPr lang="en-US" sz="2400" dirty="0" smtClean="0">
                <a:latin typeface="Times New Roman" pitchFamily="18" charset="0"/>
                <a:cs typeface="Times New Roman" pitchFamily="18" charset="0"/>
              </a:rPr>
              <a:t> </a:t>
            </a:r>
            <a:r>
              <a:rPr lang="en-US" sz="2000" dirty="0" smtClean="0">
                <a:latin typeface="Times New Roman" pitchFamily="18" charset="0"/>
                <a:cs typeface="Times New Roman" pitchFamily="18" charset="0"/>
              </a:rPr>
              <a:t>In this problem we searched deptname by partitioning </a:t>
            </a:r>
            <a:r>
              <a:rPr lang="en-US" sz="2000" dirty="0" smtClean="0">
                <a:latin typeface="Times New Roman" pitchFamily="18" charset="0"/>
                <a:cs typeface="Times New Roman" pitchFamily="18" charset="0"/>
              </a:rPr>
              <a:t>line</a:t>
            </a:r>
            <a:r>
              <a:rPr lang="en-US" sz="2000" dirty="0" smtClean="0">
                <a:latin typeface="Times New Roman" pitchFamily="18" charset="0"/>
                <a:cs typeface="Times New Roman" pitchFamily="18" charset="0"/>
              </a:rPr>
              <a:t> </a:t>
            </a:r>
            <a:r>
              <a:rPr lang="en-US" sz="2000" dirty="0" smtClean="0">
                <a:latin typeface="Times New Roman" pitchFamily="18" charset="0"/>
                <a:cs typeface="Times New Roman" pitchFamily="18" charset="0"/>
              </a:rPr>
              <a:t>into substrings and matching </a:t>
            </a:r>
            <a:r>
              <a:rPr lang="en-US" sz="2000" dirty="0" smtClean="0">
                <a:latin typeface="Times New Roman" pitchFamily="18" charset="0"/>
                <a:cs typeface="Times New Roman" pitchFamily="18" charset="0"/>
              </a:rPr>
              <a:t>required</a:t>
            </a:r>
            <a:r>
              <a:rPr lang="en-US" sz="2000" dirty="0" smtClean="0">
                <a:latin typeface="Times New Roman" pitchFamily="18" charset="0"/>
                <a:cs typeface="Times New Roman" pitchFamily="18" charset="0"/>
              </a:rPr>
              <a:t> </a:t>
            </a:r>
            <a:r>
              <a:rPr lang="en-US" sz="2000" dirty="0" smtClean="0">
                <a:latin typeface="Times New Roman" pitchFamily="18" charset="0"/>
                <a:cs typeface="Times New Roman" pitchFamily="18" charset="0"/>
              </a:rPr>
              <a:t>characters using </a:t>
            </a:r>
            <a:r>
              <a:rPr lang="en-US" sz="2000" dirty="0" err="1" smtClean="0">
                <a:latin typeface="Times New Roman" pitchFamily="18" charset="0"/>
                <a:cs typeface="Times New Roman" pitchFamily="18" charset="0"/>
              </a:rPr>
              <a:t>PadLeft</a:t>
            </a:r>
            <a:r>
              <a:rPr lang="en-US" sz="2000" dirty="0" smtClean="0">
                <a:latin typeface="Times New Roman" pitchFamily="18" charset="0"/>
                <a:cs typeface="Times New Roman" pitchFamily="18" charset="0"/>
              </a:rPr>
              <a:t> method of substrings.</a:t>
            </a:r>
            <a:endParaRPr lang="en-US" sz="2400" dirty="0" smtClean="0">
              <a:latin typeface="Times New Roman" pitchFamily="18" charset="0"/>
              <a:cs typeface="Times New Roman" pitchFamily="18" charset="0"/>
            </a:endParaRPr>
          </a:p>
          <a:p>
            <a:pPr>
              <a:lnSpc>
                <a:spcPct val="150000"/>
              </a:lnSpc>
            </a:pPr>
            <a:r>
              <a:rPr lang="en-US" sz="2000" dirty="0" smtClean="0">
                <a:latin typeface="Times New Roman" pitchFamily="18" charset="0"/>
                <a:cs typeface="Times New Roman" pitchFamily="18" charset="0"/>
              </a:rPr>
              <a:t>By using same technique further problems are resolved.</a:t>
            </a:r>
          </a:p>
        </p:txBody>
      </p:sp>
    </p:spTree>
  </p:cSld>
  <p:clrMapOvr>
    <a:masterClrMapping/>
  </p:clrMapOvr>
  <p:transition>
    <p:split orient="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Times New Roman" pitchFamily="18" charset="0"/>
                <a:cs typeface="Times New Roman" pitchFamily="18" charset="0"/>
              </a:rPr>
              <a:t>Functionalities</a:t>
            </a:r>
            <a:endParaRPr lang="en-US" sz="3600" b="1"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lvl="0" algn="just"/>
            <a:r>
              <a:rPr lang="en-IN" sz="2400" dirty="0" smtClean="0">
                <a:latin typeface="Times New Roman" panose="02020603050405020304" pitchFamily="18" charset="0"/>
                <a:cs typeface="Times New Roman" panose="02020603050405020304" pitchFamily="18" charset="0"/>
              </a:rPr>
              <a:t>Insert Employee/Department/Projects</a:t>
            </a:r>
          </a:p>
          <a:p>
            <a:pPr lvl="0" algn="just"/>
            <a:r>
              <a:rPr lang="en-IN" sz="2400" dirty="0" smtClean="0">
                <a:latin typeface="Times New Roman" panose="02020603050405020304" pitchFamily="18" charset="0"/>
                <a:cs typeface="Times New Roman" panose="02020603050405020304" pitchFamily="18" charset="0"/>
              </a:rPr>
              <a:t>Search Employees By Department Name</a:t>
            </a:r>
          </a:p>
          <a:p>
            <a:pPr lvl="0" algn="just"/>
            <a:r>
              <a:rPr lang="en-IN" sz="2400" dirty="0" smtClean="0">
                <a:latin typeface="Times New Roman" panose="02020603050405020304" pitchFamily="18" charset="0"/>
                <a:cs typeface="Times New Roman" panose="02020603050405020304" pitchFamily="18" charset="0"/>
              </a:rPr>
              <a:t>Search Projects By Department Name</a:t>
            </a:r>
          </a:p>
          <a:p>
            <a:pPr lvl="0" algn="just"/>
            <a:r>
              <a:rPr lang="en-IN" sz="2400" dirty="0" smtClean="0">
                <a:latin typeface="Times New Roman" panose="02020603050405020304" pitchFamily="18" charset="0"/>
                <a:cs typeface="Times New Roman" panose="02020603050405020304" pitchFamily="18" charset="0"/>
              </a:rPr>
              <a:t>Search Project by the Manager Id and to give the details of the Employee</a:t>
            </a:r>
          </a:p>
          <a:p>
            <a:pPr lvl="0" algn="just"/>
            <a:r>
              <a:rPr lang="en-IN" sz="2400" dirty="0" smtClean="0">
                <a:latin typeface="Times New Roman" panose="02020603050405020304" pitchFamily="18" charset="0"/>
                <a:cs typeface="Times New Roman" panose="02020603050405020304" pitchFamily="18" charset="0"/>
              </a:rPr>
              <a:t>Display Employee/Department/Projects details.</a:t>
            </a:r>
            <a:endParaRPr lang="en-IN" sz="2400" dirty="0" smtClean="0">
              <a:latin typeface="Times New Roman" panose="02020603050405020304" pitchFamily="18" charset="0"/>
              <a:cs typeface="Times New Roman" panose="02020603050405020304" pitchFamily="18" charset="0"/>
            </a:endParaRPr>
          </a:p>
        </p:txBody>
      </p:sp>
    </p:spTree>
  </p:cSld>
  <p:clrMapOvr>
    <a:masterClrMapping/>
  </p:clrMapOvr>
  <p:transition>
    <p:fade thruBlk="1"/>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Times New Roman" pitchFamily="18" charset="0"/>
                <a:cs typeface="Times New Roman" pitchFamily="18" charset="0"/>
              </a:rPr>
              <a:t>Abstract Of </a:t>
            </a:r>
            <a:r>
              <a:rPr lang="en-US" sz="3600" b="1" dirty="0" smtClean="0">
                <a:latin typeface="Times New Roman" pitchFamily="18" charset="0"/>
                <a:cs typeface="Times New Roman" pitchFamily="18" charset="0"/>
              </a:rPr>
              <a:t>Classes</a:t>
            </a:r>
            <a:endParaRPr lang="en-US" sz="3600" b="1"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marL="82296" indent="0" algn="ctr">
              <a:buNone/>
            </a:pPr>
            <a:r>
              <a:rPr lang="en-US" dirty="0" smtClean="0"/>
              <a:t>Employee			</a:t>
            </a:r>
            <a:r>
              <a:rPr lang="en-US" dirty="0"/>
              <a:t> </a:t>
            </a:r>
            <a:r>
              <a:rPr lang="en-US" dirty="0" smtClean="0"/>
              <a:t>        Department</a:t>
            </a:r>
          </a:p>
          <a:p>
            <a:pPr lvl="1"/>
            <a:endParaRPr lang="en-US" dirty="0" smtClean="0"/>
          </a:p>
          <a:p>
            <a:pPr lvl="1"/>
            <a:endParaRPr lang="en-US" dirty="0"/>
          </a:p>
          <a:p>
            <a:pPr lvl="1"/>
            <a:endParaRPr lang="en-US" dirty="0" smtClean="0"/>
          </a:p>
          <a:p>
            <a:pPr lvl="1"/>
            <a:endParaRPr lang="en-US" dirty="0"/>
          </a:p>
          <a:p>
            <a:pPr marL="402336" lvl="1" indent="0">
              <a:buNone/>
            </a:pPr>
            <a:r>
              <a:rPr lang="en-US" dirty="0" smtClean="0"/>
              <a:t>Project</a:t>
            </a:r>
          </a:p>
          <a:p>
            <a:pPr marL="402336" lvl="1" indent="0">
              <a:buNone/>
            </a:pPr>
            <a:endParaRPr lang="en-US" dirty="0"/>
          </a:p>
        </p:txBody>
      </p:sp>
      <p:sp>
        <p:nvSpPr>
          <p:cNvPr id="6" name="TextBox 5"/>
          <p:cNvSpPr txBox="1"/>
          <p:nvPr/>
        </p:nvSpPr>
        <p:spPr>
          <a:xfrm>
            <a:off x="1905000" y="2079455"/>
            <a:ext cx="2362200" cy="1785104"/>
          </a:xfrm>
          <a:prstGeom prst="rect">
            <a:avLst/>
          </a:prstGeom>
          <a:noFill/>
        </p:spPr>
        <p:txBody>
          <a:bodyPr wrap="square" rtlCol="0">
            <a:spAutoFit/>
          </a:bodyPr>
          <a:lstStyle/>
          <a:p>
            <a:pPr algn="ctr"/>
            <a:r>
              <a:rPr lang="en-IN" b="1" dirty="0" smtClean="0">
                <a:latin typeface="Times New Roman" pitchFamily="18" charset="0"/>
                <a:cs typeface="Times New Roman" pitchFamily="18" charset="0"/>
              </a:rPr>
              <a:t>Attributes</a:t>
            </a:r>
          </a:p>
          <a:p>
            <a:pPr marL="285750" indent="-285750">
              <a:buFont typeface="Wingdings" panose="05000000000000000000" pitchFamily="2" charset="2"/>
              <a:buChar char="§"/>
            </a:pPr>
            <a:r>
              <a:rPr lang="en-IN" dirty="0" smtClean="0"/>
              <a:t>EmpId</a:t>
            </a:r>
            <a:r>
              <a:rPr lang="en-IN" dirty="0" smtClean="0">
                <a:sym typeface="Wingdings" panose="05000000000000000000" pitchFamily="2" charset="2"/>
              </a:rPr>
              <a:t>PK</a:t>
            </a:r>
            <a:endParaRPr lang="en-IN" dirty="0" smtClean="0"/>
          </a:p>
          <a:p>
            <a:pPr marL="285750" indent="-285750">
              <a:buFont typeface="Wingdings" panose="05000000000000000000" pitchFamily="2" charset="2"/>
              <a:buChar char="§"/>
            </a:pPr>
            <a:r>
              <a:rPr lang="en-IN" dirty="0" smtClean="0"/>
              <a:t>EmpName</a:t>
            </a:r>
          </a:p>
          <a:p>
            <a:pPr marL="285750" indent="-285750">
              <a:buFont typeface="Wingdings" panose="05000000000000000000" pitchFamily="2" charset="2"/>
              <a:buChar char="§"/>
            </a:pPr>
            <a:r>
              <a:rPr lang="en-IN" dirty="0" smtClean="0"/>
              <a:t>Phone</a:t>
            </a:r>
          </a:p>
          <a:p>
            <a:pPr marL="285750" indent="-285750">
              <a:buFont typeface="Wingdings" panose="05000000000000000000" pitchFamily="2" charset="2"/>
              <a:buChar char="§"/>
            </a:pPr>
            <a:r>
              <a:rPr lang="en-IN" dirty="0" smtClean="0"/>
              <a:t>Email</a:t>
            </a:r>
          </a:p>
          <a:p>
            <a:pPr marL="285750" indent="-285750">
              <a:buFont typeface="Wingdings" panose="05000000000000000000" pitchFamily="2" charset="2"/>
              <a:buChar char="§"/>
            </a:pPr>
            <a:r>
              <a:rPr lang="en-IN" dirty="0" smtClean="0"/>
              <a:t>DeptId</a:t>
            </a:r>
            <a:endParaRPr lang="en-IN" dirty="0"/>
          </a:p>
        </p:txBody>
      </p:sp>
      <p:sp>
        <p:nvSpPr>
          <p:cNvPr id="7" name="TextBox 6"/>
          <p:cNvSpPr txBox="1"/>
          <p:nvPr/>
        </p:nvSpPr>
        <p:spPr>
          <a:xfrm>
            <a:off x="5943600" y="2079455"/>
            <a:ext cx="2362200" cy="1200329"/>
          </a:xfrm>
          <a:prstGeom prst="rect">
            <a:avLst/>
          </a:prstGeom>
          <a:noFill/>
        </p:spPr>
        <p:txBody>
          <a:bodyPr wrap="square" rtlCol="0">
            <a:spAutoFit/>
          </a:bodyPr>
          <a:lstStyle/>
          <a:p>
            <a:pPr algn="ctr"/>
            <a:r>
              <a:rPr lang="en-IN" b="1" dirty="0" smtClean="0">
                <a:latin typeface="Times New Roman" pitchFamily="18" charset="0"/>
                <a:cs typeface="Times New Roman" pitchFamily="18" charset="0"/>
              </a:rPr>
              <a:t>Attributes</a:t>
            </a:r>
          </a:p>
          <a:p>
            <a:pPr marL="285750" indent="-285750">
              <a:buFont typeface="Wingdings" panose="05000000000000000000" pitchFamily="2" charset="2"/>
              <a:buChar char="§"/>
            </a:pPr>
            <a:r>
              <a:rPr lang="en-IN" dirty="0" smtClean="0"/>
              <a:t>DeptId</a:t>
            </a:r>
            <a:r>
              <a:rPr lang="en-IN" dirty="0" smtClean="0">
                <a:sym typeface="Wingdings" panose="05000000000000000000" pitchFamily="2" charset="2"/>
              </a:rPr>
              <a:t>PK</a:t>
            </a:r>
            <a:endParaRPr lang="en-IN" dirty="0" smtClean="0"/>
          </a:p>
          <a:p>
            <a:pPr marL="285750" indent="-285750">
              <a:buFont typeface="Wingdings" panose="05000000000000000000" pitchFamily="2" charset="2"/>
              <a:buChar char="§"/>
            </a:pPr>
            <a:r>
              <a:rPr lang="en-IN" dirty="0" smtClean="0"/>
              <a:t>DeptName</a:t>
            </a:r>
          </a:p>
          <a:p>
            <a:pPr marL="285750" indent="-285750">
              <a:buFont typeface="Wingdings" panose="05000000000000000000" pitchFamily="2" charset="2"/>
              <a:buChar char="§"/>
            </a:pPr>
            <a:r>
              <a:rPr lang="en-IN" dirty="0" smtClean="0"/>
              <a:t>Num Of Projects</a:t>
            </a:r>
          </a:p>
        </p:txBody>
      </p:sp>
      <p:sp>
        <p:nvSpPr>
          <p:cNvPr id="8" name="TextBox 7"/>
          <p:cNvSpPr txBox="1"/>
          <p:nvPr/>
        </p:nvSpPr>
        <p:spPr>
          <a:xfrm>
            <a:off x="1889534" y="4511410"/>
            <a:ext cx="2057400" cy="1477328"/>
          </a:xfrm>
          <a:prstGeom prst="rect">
            <a:avLst/>
          </a:prstGeom>
          <a:noFill/>
        </p:spPr>
        <p:txBody>
          <a:bodyPr wrap="square" rtlCol="0">
            <a:spAutoFit/>
          </a:bodyPr>
          <a:lstStyle/>
          <a:p>
            <a:r>
              <a:rPr lang="en-IN" b="1" dirty="0" smtClean="0">
                <a:latin typeface="Times New Roman" pitchFamily="18" charset="0"/>
                <a:cs typeface="Times New Roman" pitchFamily="18" charset="0"/>
              </a:rPr>
              <a:t>Attributes</a:t>
            </a:r>
          </a:p>
          <a:p>
            <a:pPr marL="285750" indent="-285750">
              <a:buFont typeface="Wingdings" panose="05000000000000000000" pitchFamily="2" charset="2"/>
              <a:buChar char="§"/>
            </a:pPr>
            <a:r>
              <a:rPr lang="en-IN" dirty="0" smtClean="0"/>
              <a:t>PrjctId</a:t>
            </a:r>
            <a:r>
              <a:rPr lang="en-IN" dirty="0" smtClean="0">
                <a:sym typeface="Wingdings" panose="05000000000000000000" pitchFamily="2" charset="2"/>
              </a:rPr>
              <a:t>PK</a:t>
            </a:r>
            <a:endParaRPr lang="en-IN" dirty="0" smtClean="0"/>
          </a:p>
          <a:p>
            <a:pPr marL="285750" indent="-285750">
              <a:buFont typeface="Wingdings" panose="05000000000000000000" pitchFamily="2" charset="2"/>
              <a:buChar char="§"/>
            </a:pPr>
            <a:r>
              <a:rPr lang="en-IN" dirty="0" smtClean="0"/>
              <a:t>PrjctName</a:t>
            </a:r>
          </a:p>
          <a:p>
            <a:pPr marL="285750" indent="-285750">
              <a:buFont typeface="Wingdings" panose="05000000000000000000" pitchFamily="2" charset="2"/>
              <a:buChar char="§"/>
            </a:pPr>
            <a:r>
              <a:rPr lang="en-IN" dirty="0" smtClean="0"/>
              <a:t>DeptName</a:t>
            </a:r>
          </a:p>
          <a:p>
            <a:pPr marL="285750" indent="-285750">
              <a:buFont typeface="Wingdings" panose="05000000000000000000" pitchFamily="2" charset="2"/>
              <a:buChar char="§"/>
            </a:pPr>
            <a:r>
              <a:rPr lang="en-IN" dirty="0" smtClean="0"/>
              <a:t>MgrId</a:t>
            </a:r>
            <a:endParaRPr lang="en-IN" dirty="0"/>
          </a:p>
        </p:txBody>
      </p:sp>
    </p:spTree>
  </p:cSld>
  <p:clrMapOvr>
    <a:masterClrMapping/>
  </p:clrMapOvr>
  <p:transition>
    <p:cover dir="l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sz="3600" b="1" dirty="0">
                <a:latin typeface="Times New Roman" pitchFamily="18" charset="0"/>
                <a:cs typeface="Times New Roman" pitchFamily="18" charset="0"/>
              </a:rPr>
              <a:t>Method </a:t>
            </a:r>
            <a:r>
              <a:rPr lang="en-IN" sz="3600" b="1" dirty="0" smtClean="0">
                <a:latin typeface="Times New Roman" pitchFamily="18" charset="0"/>
                <a:cs typeface="Times New Roman" pitchFamily="18" charset="0"/>
              </a:rPr>
              <a:t>Functionality</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a:xfrm>
            <a:off x="1435608" y="1447800"/>
            <a:ext cx="2755392" cy="2971800"/>
          </a:xfrm>
        </p:spPr>
        <p:txBody>
          <a:bodyPr/>
          <a:lstStyle/>
          <a:p>
            <a:pPr marL="82296" indent="0" algn="ctr">
              <a:buNone/>
            </a:pPr>
            <a:r>
              <a:rPr lang="en-US" dirty="0" smtClean="0"/>
              <a:t>			</a:t>
            </a:r>
          </a:p>
          <a:p>
            <a:pPr lvl="1"/>
            <a:endParaRPr lang="en-US" dirty="0"/>
          </a:p>
          <a:p>
            <a:pPr lvl="1"/>
            <a:endParaRPr lang="en-US" dirty="0" smtClean="0"/>
          </a:p>
          <a:p>
            <a:pPr lvl="1"/>
            <a:endParaRPr lang="en-US" dirty="0"/>
          </a:p>
          <a:p>
            <a:pPr marL="402336" lvl="1" indent="0">
              <a:buNone/>
            </a:pPr>
            <a:endParaRPr lang="en-US" dirty="0"/>
          </a:p>
        </p:txBody>
      </p:sp>
      <p:sp>
        <p:nvSpPr>
          <p:cNvPr id="9" name="TextBox 8"/>
          <p:cNvSpPr txBox="1"/>
          <p:nvPr/>
        </p:nvSpPr>
        <p:spPr>
          <a:xfrm>
            <a:off x="1219200" y="1905000"/>
            <a:ext cx="7315200" cy="2862322"/>
          </a:xfrm>
          <a:prstGeom prst="rect">
            <a:avLst/>
          </a:prstGeom>
          <a:noFill/>
        </p:spPr>
        <p:txBody>
          <a:bodyPr wrap="square" rtlCol="0">
            <a:spAutoFit/>
          </a:bodyPr>
          <a:lstStyle/>
          <a:p>
            <a:pPr algn="just"/>
            <a:endParaRPr lang="en-IN" dirty="0" smtClean="0">
              <a:latin typeface="Times New Roman" pitchFamily="18" charset="0"/>
              <a:cs typeface="Times New Roman" pitchFamily="18" charset="0"/>
            </a:endParaRPr>
          </a:p>
          <a:p>
            <a:pPr algn="just"/>
            <a:r>
              <a:rPr lang="en-IN" b="1" dirty="0" smtClean="0">
                <a:latin typeface="Times New Roman" pitchFamily="18" charset="0"/>
                <a:cs typeface="Times New Roman" pitchFamily="18" charset="0"/>
              </a:rPr>
              <a:t>Search by[fileused,file1,file2]:</a:t>
            </a:r>
          </a:p>
          <a:p>
            <a:pPr algn="just"/>
            <a:endParaRPr lang="en-IN" b="1" dirty="0" smtClean="0">
              <a:latin typeface="Times New Roman" pitchFamily="18" charset="0"/>
              <a:cs typeface="Times New Roman" pitchFamily="18" charset="0"/>
            </a:endParaRPr>
          </a:p>
          <a:p>
            <a:pPr algn="just"/>
            <a:r>
              <a:rPr lang="en-IN" dirty="0" smtClean="0">
                <a:latin typeface="Times New Roman" pitchFamily="18" charset="0"/>
                <a:cs typeface="Times New Roman" pitchFamily="18" charset="0"/>
              </a:rPr>
              <a:t>By using the padleft and substrings method of strings we can find a particular search key is present in file or </a:t>
            </a:r>
            <a:r>
              <a:rPr lang="en-IN" dirty="0" smtClean="0">
                <a:latin typeface="Times New Roman" pitchFamily="18" charset="0"/>
                <a:cs typeface="Times New Roman" pitchFamily="18" charset="0"/>
              </a:rPr>
              <a:t>not[basically a foreign key]. </a:t>
            </a:r>
            <a:r>
              <a:rPr lang="en-IN" dirty="0" smtClean="0">
                <a:latin typeface="Times New Roman" pitchFamily="18" charset="0"/>
                <a:cs typeface="Times New Roman" pitchFamily="18" charset="0"/>
              </a:rPr>
              <a:t>By this we can </a:t>
            </a:r>
            <a:r>
              <a:rPr lang="en-IN" dirty="0" smtClean="0">
                <a:latin typeface="Times New Roman" pitchFamily="18" charset="0"/>
                <a:cs typeface="Times New Roman" pitchFamily="18" charset="0"/>
              </a:rPr>
              <a:t>retrieve the details from the another file and display them</a:t>
            </a:r>
            <a:r>
              <a:rPr lang="en-IN" dirty="0" smtClean="0">
                <a:latin typeface="Times New Roman" pitchFamily="18" charset="0"/>
                <a:cs typeface="Times New Roman" pitchFamily="18" charset="0"/>
              </a:rPr>
              <a:t>.</a:t>
            </a:r>
            <a:endParaRPr lang="en-IN" dirty="0">
              <a:latin typeface="Times New Roman" pitchFamily="18" charset="0"/>
              <a:cs typeface="Times New Roman" pitchFamily="18" charset="0"/>
            </a:endParaRPr>
          </a:p>
          <a:p>
            <a:endParaRPr lang="en-IN" dirty="0" smtClean="0"/>
          </a:p>
          <a:p>
            <a:endParaRPr lang="en-IN" dirty="0"/>
          </a:p>
          <a:p>
            <a:endParaRPr lang="en-IN" dirty="0" smtClean="0"/>
          </a:p>
          <a:p>
            <a:endParaRPr lang="en-IN" dirty="0"/>
          </a:p>
        </p:txBody>
      </p:sp>
    </p:spTree>
  </p:cSld>
  <p:clrMapOvr>
    <a:masterClrMapping/>
  </p:clrMapOvr>
  <p:transition>
    <p:cover dir="l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600" b="1" dirty="0" smtClean="0">
                <a:latin typeface="Times New Roman" pitchFamily="18" charset="0"/>
                <a:cs typeface="Times New Roman" pitchFamily="18" charset="0"/>
              </a:rPr>
              <a:t>SOURCE CODE</a:t>
            </a:r>
            <a:endParaRPr lang="en-US" sz="3600" b="1" dirty="0">
              <a:latin typeface="Times New Roman" pitchFamily="18" charset="0"/>
              <a:cs typeface="Times New Roman" pitchFamily="18" charset="0"/>
            </a:endParaRPr>
          </a:p>
        </p:txBody>
      </p:sp>
      <p:sp>
        <p:nvSpPr>
          <p:cNvPr id="3" name="Content Placeholder 2"/>
          <p:cNvSpPr>
            <a:spLocks noGrp="1"/>
          </p:cNvSpPr>
          <p:nvPr>
            <p:ph idx="1"/>
          </p:nvPr>
        </p:nvSpPr>
        <p:spPr>
          <a:xfrm>
            <a:off x="1219200" y="1447800"/>
            <a:ext cx="7714488" cy="4800600"/>
          </a:xfrm>
        </p:spPr>
        <p:txBody>
          <a:bodyPr/>
          <a:lstStyle/>
          <a:p>
            <a:pPr>
              <a:buNone/>
            </a:pPr>
            <a:r>
              <a:rPr lang="en-IN" sz="2400" dirty="0" smtClean="0">
                <a:latin typeface="Times New Roman" panose="02020603050405020304" pitchFamily="18" charset="0"/>
                <a:cs typeface="Times New Roman" panose="02020603050405020304" pitchFamily="18" charset="0"/>
                <a:hlinkClick r:id="rId2"/>
              </a:rPr>
              <a:t>https://github.com/ajaykumargadireddy/DotnetProjects.git</a:t>
            </a:r>
            <a:endParaRPr lang="en-IN" sz="2400" dirty="0" smtClean="0">
              <a:latin typeface="Times New Roman" panose="02020603050405020304" pitchFamily="18" charset="0"/>
              <a:cs typeface="Times New Roman" panose="02020603050405020304" pitchFamily="18" charset="0"/>
            </a:endParaRPr>
          </a:p>
          <a:p>
            <a:pPr>
              <a:buNone/>
            </a:pPr>
            <a:endParaRPr lang="en-US" dirty="0"/>
          </a:p>
        </p:txBody>
      </p:sp>
    </p:spTree>
  </p:cSld>
  <p:clrMapOvr>
    <a:masterClrMapping/>
  </p:clrMapOvr>
  <p:transition>
    <p:circl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smtClean="0">
                <a:latin typeface="Times New Roman" pitchFamily="18" charset="0"/>
                <a:cs typeface="Times New Roman" pitchFamily="18" charset="0"/>
              </a:rPr>
              <a:t>EXECUTION</a:t>
            </a:r>
            <a:endParaRPr lang="en-US" sz="3600" b="1" dirty="0">
              <a:latin typeface="Times New Roman" pitchFamily="18" charset="0"/>
              <a:cs typeface="Times New Roman" pitchFamily="18" charset="0"/>
            </a:endParaRPr>
          </a:p>
        </p:txBody>
      </p:sp>
      <p:pic>
        <p:nvPicPr>
          <p:cNvPr id="4" name="2021-07-25-21-04-4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95400" y="1371600"/>
            <a:ext cx="7441598" cy="4185505"/>
          </a:xfrm>
        </p:spPr>
      </p:pic>
    </p:spTree>
  </p:cSld>
  <p:clrMapOvr>
    <a:masterClrMapping/>
  </p:clrMapOvr>
  <p:transition>
    <p:cover dir="rd"/>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76400" y="0"/>
            <a:ext cx="6568440" cy="1222482"/>
          </a:xfrm>
        </p:spPr>
        <p:txBody>
          <a:bodyPr>
            <a:normAutofit/>
          </a:bodyPr>
          <a:lstStyle/>
          <a:p>
            <a:pPr algn="ctr"/>
            <a:r>
              <a:rPr lang="en-US" sz="3600" b="1" dirty="0" smtClean="0">
                <a:latin typeface="Times New Roman" pitchFamily="18" charset="0"/>
                <a:cs typeface="Times New Roman" pitchFamily="18" charset="0"/>
              </a:rPr>
              <a:t>RESULT</a:t>
            </a:r>
            <a:endParaRPr lang="en-US" sz="4400" b="1" dirty="0">
              <a:latin typeface="Times New Roman" pitchFamily="18" charset="0"/>
              <a:cs typeface="Times New Roman" pitchFamily="18" charset="0"/>
            </a:endParaRPr>
          </a:p>
        </p:txBody>
      </p:sp>
      <p:pic>
        <p:nvPicPr>
          <p:cNvPr id="1026" name="Picture 2"/>
          <p:cNvPicPr>
            <a:picLocks noChangeAspect="1" noChangeArrowheads="1"/>
          </p:cNvPicPr>
          <p:nvPr/>
        </p:nvPicPr>
        <p:blipFill>
          <a:blip r:embed="rId2"/>
          <a:srcRect/>
          <a:stretch>
            <a:fillRect/>
          </a:stretch>
        </p:blipFill>
        <p:spPr bwMode="auto">
          <a:xfrm>
            <a:off x="1066800" y="1524000"/>
            <a:ext cx="7924800" cy="40386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1066800" y="5715000"/>
            <a:ext cx="7905750" cy="905671"/>
          </a:xfrm>
          <a:prstGeom prst="rect">
            <a:avLst/>
          </a:prstGeom>
          <a:noFill/>
          <a:ln w="9525">
            <a:noFill/>
            <a:miter lim="800000"/>
            <a:headEnd/>
            <a:tailEnd/>
          </a:ln>
          <a:effectLst/>
        </p:spPr>
      </p:pic>
    </p:spTree>
  </p:cSld>
  <p:clrMapOvr>
    <a:masterClrMapping/>
  </p:clrMapOvr>
  <p:transition>
    <p:wedge/>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1172</TotalTime>
  <Words>299</Words>
  <Application>Microsoft Office PowerPoint</Application>
  <PresentationFormat>On-screen Show (4:3)</PresentationFormat>
  <Paragraphs>71</Paragraphs>
  <Slides>10</Slides>
  <Notes>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Arial</vt:lpstr>
      <vt:lpstr>Calibri</vt:lpstr>
      <vt:lpstr>Comic Sans MS</vt:lpstr>
      <vt:lpstr>Cooper Black</vt:lpstr>
      <vt:lpstr>Gill Sans MT</vt:lpstr>
      <vt:lpstr>Pacifico</vt:lpstr>
      <vt:lpstr>Times New Roman</vt:lpstr>
      <vt:lpstr>Verdana</vt:lpstr>
      <vt:lpstr>Wingdings</vt:lpstr>
      <vt:lpstr>Wingdings 2</vt:lpstr>
      <vt:lpstr>Solstice</vt:lpstr>
      <vt:lpstr>PROJECT-2 on Organization Management System</vt:lpstr>
      <vt:lpstr>PROBLEM STATEMENT</vt:lpstr>
      <vt:lpstr>APPROACH</vt:lpstr>
      <vt:lpstr>Functionalities</vt:lpstr>
      <vt:lpstr>Abstract Of Classes</vt:lpstr>
      <vt:lpstr>Method Functionality</vt:lpstr>
      <vt:lpstr>SOURCE CODE</vt:lpstr>
      <vt:lpstr>EXECUTION</vt:lpstr>
      <vt:lpstr>RESULT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PROJECT-2</dc:title>
  <dc:creator>User</dc:creator>
  <cp:lastModifiedBy>Microsoft account</cp:lastModifiedBy>
  <cp:revision>64</cp:revision>
  <dcterms:created xsi:type="dcterms:W3CDTF">2021-07-25T13:42:10Z</dcterms:created>
  <dcterms:modified xsi:type="dcterms:W3CDTF">2021-07-27T08:31:26Z</dcterms:modified>
</cp:coreProperties>
</file>

<file path=docProps/thumbnail.jpeg>
</file>